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peak Pro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44D115-55FA-4098-C499-99EF07532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340" y="198111"/>
            <a:ext cx="4898411" cy="64919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modeling, all the data in the three tables will be used.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the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 Use the data model to merge the data, then clean the data and remove any outliers.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Create new features and transform the dataset ready for predictive modelling.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experimentation: Testing algorithms with cross-validation.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 and iteration: Measuring performance metrics.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production algorithm: Productionising the algorithm as an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 and DeveOps: To ensure the model is performing as expected and to integrate the model.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F3C540-6B81-8191-433A-E86E9EF89A9C}"/>
              </a:ext>
            </a:extLst>
          </p:cNvPr>
          <p:cNvSpPr/>
          <p:nvPr/>
        </p:nvSpPr>
        <p:spPr>
          <a:xfrm>
            <a:off x="1385371" y="1886952"/>
            <a:ext cx="3621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Strategic Plan</a:t>
            </a:r>
          </a:p>
        </p:txBody>
      </p:sp>
      <p:pic>
        <p:nvPicPr>
          <p:cNvPr id="18" name="Picture 17" descr="Meeting of people at law firm">
            <a:extLst>
              <a:ext uri="{FF2B5EF4-FFF2-40B4-BE49-F238E27FC236}">
                <a16:creationId xmlns:a16="http://schemas.microsoft.com/office/drawing/2014/main" id="{FFDA9EB0-C1AF-04A0-4694-616398BB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49" y="2969875"/>
            <a:ext cx="4487247" cy="2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17</TotalTime>
  <Words>106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 New Roman</vt:lpstr>
      <vt:lpstr>Speak Pro</vt:lpstr>
      <vt:lpstr>Arial</vt:lpstr>
      <vt:lpstr>Avenir Next LT Pro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Shaghayegh Haghbin</dc:creator>
  <cp:lastModifiedBy>Shaghayegh Haghbin</cp:lastModifiedBy>
  <cp:revision>1</cp:revision>
  <dcterms:created xsi:type="dcterms:W3CDTF">2023-10-03T09:02:07Z</dcterms:created>
  <dcterms:modified xsi:type="dcterms:W3CDTF">2023-10-03T09:19:30Z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